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EB1"/>
    <a:srgbClr val="33CCCC"/>
    <a:srgbClr val="000000"/>
    <a:srgbClr val="FF66CC"/>
    <a:srgbClr val="008000"/>
    <a:srgbClr val="3366FF"/>
    <a:srgbClr val="FF33CC"/>
    <a:srgbClr val="FF6600"/>
    <a:srgbClr val="B29ABC"/>
    <a:srgbClr val="FF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A5EEBCD-7EAD-4178-A1D0-0B4452D4B624}" type="datetimeFigureOut">
              <a:rPr lang="es-CO" smtClean="0"/>
              <a:pPr/>
              <a:t>28/05/2014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0956-A5AC-4A1D-9808-399377C108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BCD-7EAD-4178-A1D0-0B4452D4B624}" type="datetimeFigureOut">
              <a:rPr lang="es-CO" smtClean="0"/>
              <a:pPr/>
              <a:t>28/05/2014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0956-A5AC-4A1D-9808-399377C108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2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BCD-7EAD-4178-A1D0-0B4452D4B624}" type="datetimeFigureOut">
              <a:rPr lang="es-CO" smtClean="0"/>
              <a:pPr/>
              <a:t>28/05/2014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0956-A5AC-4A1D-9808-399377C108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3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BCD-7EAD-4178-A1D0-0B4452D4B624}" type="datetimeFigureOut">
              <a:rPr lang="es-CO" smtClean="0"/>
              <a:pPr/>
              <a:t>28/05/2014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0956-A5AC-4A1D-9808-399377C10860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BCD-7EAD-4178-A1D0-0B4452D4B624}" type="datetimeFigureOut">
              <a:rPr lang="es-CO" smtClean="0"/>
              <a:pPr/>
              <a:t>28/05/2014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0956-A5AC-4A1D-9808-399377C10860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70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BCD-7EAD-4178-A1D0-0B4452D4B624}" type="datetimeFigureOut">
              <a:rPr lang="es-CO" smtClean="0"/>
              <a:pPr/>
              <a:t>28/05/2014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0956-A5AC-4A1D-9808-399377C10860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3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BCD-7EAD-4178-A1D0-0B4452D4B624}" type="datetimeFigureOut">
              <a:rPr lang="es-CO" smtClean="0"/>
              <a:pPr/>
              <a:t>28/05/2014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0956-A5AC-4A1D-9808-399377C108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BCD-7EAD-4178-A1D0-0B4452D4B624}" type="datetimeFigureOut">
              <a:rPr lang="es-CO" smtClean="0"/>
              <a:pPr/>
              <a:t>28/05/2014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0956-A5AC-4A1D-9808-399377C10860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BCD-7EAD-4178-A1D0-0B4452D4B624}" type="datetimeFigureOut">
              <a:rPr lang="es-CO" smtClean="0"/>
              <a:pPr/>
              <a:t>28/05/2014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0956-A5AC-4A1D-9808-399377C108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5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5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BCD-7EAD-4178-A1D0-0B4452D4B624}" type="datetimeFigureOut">
              <a:rPr lang="es-CO" smtClean="0"/>
              <a:pPr/>
              <a:t>28/05/2014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0956-A5AC-4A1D-9808-399377C10860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BCD-7EAD-4178-A1D0-0B4452D4B624}" type="datetimeFigureOut">
              <a:rPr lang="es-CO" smtClean="0"/>
              <a:pPr/>
              <a:t>28/05/2014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0956-A5AC-4A1D-9808-399377C108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3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3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A5EEBCD-7EAD-4178-A1D0-0B4452D4B624}" type="datetimeFigureOut">
              <a:rPr lang="es-CO" smtClean="0"/>
              <a:pPr/>
              <a:t>28/05/2014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37B0956-A5AC-4A1D-9808-399377C1086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latin typeface="Algerian" pitchFamily="82" charset="0"/>
              </a:rPr>
              <a:t>ESCRIBO Y ESCRIBO…</a:t>
            </a:r>
            <a:endParaRPr lang="es-CO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080120"/>
          </a:xfrm>
        </p:spPr>
        <p:txBody>
          <a:bodyPr>
            <a:normAutofit/>
          </a:bodyPr>
          <a:lstStyle/>
          <a:p>
            <a:r>
              <a:rPr lang="es-CO" dirty="0" smtClean="0"/>
              <a:t>Juan Manuel </a:t>
            </a:r>
            <a:r>
              <a:rPr lang="es-CO" dirty="0" smtClean="0"/>
              <a:t>Vélez</a:t>
            </a:r>
            <a:endParaRPr lang="es-CO" dirty="0" smtClean="0"/>
          </a:p>
          <a:p>
            <a:r>
              <a:rPr lang="es-CO" dirty="0" smtClean="0"/>
              <a:t>8°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6447781" y="401608"/>
            <a:ext cx="1236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Cárdenas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17004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286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3"/>
      <p:bldP spid="3" grpId="0" uiExpand="1" build="p"/>
      <p:bldP spid="3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CO" sz="2600" dirty="0" smtClean="0">
                <a:solidFill>
                  <a:srgbClr val="9C1616"/>
                </a:solidFill>
                <a:latin typeface="Goudy Stout" pitchFamily="18" charset="0"/>
              </a:rPr>
              <a:t>Respetarse, quererse y valorarse</a:t>
            </a:r>
          </a:p>
          <a:p>
            <a:endParaRPr lang="es-CO" dirty="0"/>
          </a:p>
        </p:txBody>
      </p:sp>
      <p:pic>
        <p:nvPicPr>
          <p:cNvPr id="16386" name="Picture 2" descr="http://3.bp.blogspot.com/-mthWLcRydLQ/T8Pbgp1NSJI/AAAAAAAAABQ/dZvY7e_H6Yo/s1600/imagesCA5R67O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000372"/>
            <a:ext cx="2428892" cy="324269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CO" sz="4000" dirty="0" smtClean="0">
                <a:solidFill>
                  <a:srgbClr val="7D356E"/>
                </a:solidFill>
                <a:latin typeface="Harlow Solid Italic" pitchFamily="82" charset="0"/>
              </a:rPr>
              <a:t>Librarse de la oscuridad y salir a la luz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CO" sz="4000" dirty="0" smtClean="0">
                <a:solidFill>
                  <a:srgbClr val="318155"/>
                </a:solidFill>
                <a:latin typeface="Imprint MT Shadow" pitchFamily="82" charset="0"/>
              </a:rPr>
              <a:t>Los verdaderos amigos no te dejaran solo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CO" sz="3600" dirty="0" smtClean="0">
                <a:solidFill>
                  <a:srgbClr val="8BF1FF"/>
                </a:solidFill>
                <a:latin typeface="Jokerman" pitchFamily="82" charset="0"/>
              </a:rPr>
              <a:t>Dejar los remordimientos atrás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4000" dirty="0" smtClean="0">
                <a:solidFill>
                  <a:srgbClr val="A30F87"/>
                </a:solidFill>
                <a:latin typeface="KaiTi" pitchFamily="49" charset="-122"/>
                <a:ea typeface="KaiTi" pitchFamily="49" charset="-122"/>
              </a:rPr>
              <a:t>Comenzar una nueva vida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CO" sz="3600" dirty="0" smtClean="0">
                <a:solidFill>
                  <a:srgbClr val="B23C50"/>
                </a:solidFill>
                <a:latin typeface="Lucida Handwriting" pitchFamily="66" charset="0"/>
              </a:rPr>
              <a:t>Que te ayuden los demás para mejorar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4000" dirty="0" smtClean="0">
                <a:solidFill>
                  <a:srgbClr val="33667F"/>
                </a:solidFill>
                <a:latin typeface="Matura MT Script Capitals" pitchFamily="66" charset="0"/>
              </a:rPr>
              <a:t>Dar lo mejor de sí mismo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4000" dirty="0" smtClean="0">
                <a:solidFill>
                  <a:srgbClr val="016EB1"/>
                </a:solidFill>
                <a:latin typeface="MV Boli" pitchFamily="2" charset="0"/>
                <a:cs typeface="MV Boli" pitchFamily="2" charset="0"/>
              </a:rPr>
              <a:t>Enfrentar los problemas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6000" dirty="0" smtClean="0">
                <a:solidFill>
                  <a:srgbClr val="FF0909"/>
                </a:solidFill>
                <a:latin typeface="Old English Text MT" pitchFamily="66" charset="0"/>
              </a:rPr>
              <a:t>Dar y recibir amor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CO" sz="4000" dirty="0" smtClean="0">
                <a:solidFill>
                  <a:srgbClr val="B29ABC"/>
                </a:solidFill>
                <a:latin typeface="Rockwell Extra Bold" pitchFamily="18" charset="0"/>
              </a:rPr>
              <a:t>Tener obstáculos y poderlos afrontar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CO" sz="400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Recordar el pasado, escribirlo en una hoja, desahogarte</a:t>
            </a:r>
          </a:p>
          <a:p>
            <a:endParaRPr lang="es-CO" dirty="0"/>
          </a:p>
        </p:txBody>
      </p:sp>
      <p:pic>
        <p:nvPicPr>
          <p:cNvPr id="4" name="3 Imagen" descr="11rituales_para_ao_nuevo_papel_quem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429000"/>
            <a:ext cx="3175000" cy="2108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6359895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CO" sz="3600" dirty="0" smtClean="0">
                <a:solidFill>
                  <a:srgbClr val="FF6600"/>
                </a:solidFill>
                <a:latin typeface="Snap ITC" pitchFamily="82" charset="0"/>
              </a:rPr>
              <a:t>Confiar en todo lo que hace Dios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CO" sz="36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Ayudar a los demás como ellos te ayudan a ti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CO" sz="3600" dirty="0" smtClean="0">
                <a:solidFill>
                  <a:srgbClr val="33CCCC"/>
                </a:solidFill>
                <a:latin typeface="Utsaah" pitchFamily="34" charset="0"/>
                <a:cs typeface="Utsaah" pitchFamily="34" charset="0"/>
              </a:rPr>
              <a:t>Saber que siempre hay alguien que siempre te está ayudando y apoyando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CO" sz="2400" dirty="0" smtClean="0">
                <a:solidFill>
                  <a:srgbClr val="3366FF"/>
                </a:solidFill>
                <a:latin typeface="Viner Hand ITC" pitchFamily="66" charset="0"/>
              </a:rPr>
              <a:t>La imaginación es más rica que el lenguaje... sugiere con palabras, la imaginación podrá hacer el resto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s-CO" sz="2400" dirty="0" smtClean="0">
                <a:solidFill>
                  <a:srgbClr val="008000"/>
                </a:solidFill>
                <a:latin typeface="Wide Latin" pitchFamily="18" charset="0"/>
              </a:rPr>
              <a:t>La imaginación nos hace dueños de nuestra vida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CO" sz="9600" dirty="0" smtClean="0">
                <a:solidFill>
                  <a:srgbClr val="000000"/>
                </a:solidFill>
                <a:latin typeface="Playbill" pitchFamily="82" charset="0"/>
              </a:rPr>
              <a:t>Vive y se feliz</a:t>
            </a:r>
            <a:endParaRPr lang="es-CO" sz="9600" dirty="0">
              <a:solidFill>
                <a:srgbClr val="000000"/>
              </a:solidFill>
              <a:latin typeface="Playbil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3200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Dejar los viejos tiempos atrás</a:t>
            </a:r>
          </a:p>
          <a:p>
            <a:endParaRPr lang="es-CO" dirty="0"/>
          </a:p>
        </p:txBody>
      </p:sp>
      <p:pic>
        <p:nvPicPr>
          <p:cNvPr id="23554" name="Picture 2" descr="http://2.bp.blogspot.com/-322-gSKbJ4k/T4SkghhfNJI/AAAAAAAAHlA/nd8Y23RE3Hc/s1600/viejos-tiemp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626" y="3270732"/>
            <a:ext cx="4762500" cy="1857368"/>
          </a:xfrm>
          <a:prstGeom prst="rect">
            <a:avLst/>
          </a:prstGeom>
          <a:noFill/>
          <a:ln>
            <a:solidFill>
              <a:srgbClr val="33CCCC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3 Multiplicar"/>
          <p:cNvSpPr/>
          <p:nvPr/>
        </p:nvSpPr>
        <p:spPr>
          <a:xfrm rot="21041025">
            <a:off x="1572174" y="3282347"/>
            <a:ext cx="5429288" cy="2214578"/>
          </a:xfrm>
          <a:prstGeom prst="mathMultiply">
            <a:avLst>
              <a:gd name="adj1" fmla="val 8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Right"/>
              <a:lightRig rig="threePt" dir="t"/>
            </a:scene3d>
          </a:bodyPr>
          <a:lstStyle/>
          <a:p>
            <a:pPr algn="ctr"/>
            <a:endParaRPr lang="es-CO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48544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5400" dirty="0" smtClean="0">
                <a:solidFill>
                  <a:srgbClr val="00B050"/>
                </a:solidFill>
                <a:latin typeface="Bauhaus 93" pitchFamily="82" charset="0"/>
              </a:rPr>
              <a:t>Mirar al futuro</a:t>
            </a:r>
          </a:p>
          <a:p>
            <a:endParaRPr lang="es-CO" dirty="0"/>
          </a:p>
        </p:txBody>
      </p:sp>
      <p:pic>
        <p:nvPicPr>
          <p:cNvPr id="22530" name="Picture 2" descr="http://4.bp.blogspot.com/_8PhTgObPPbQ/TNRlkT_2scI/AAAAAAAAAA8/X7jx9dPYfyw/s160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357562"/>
            <a:ext cx="3357586" cy="2518190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4400" dirty="0">
                <a:solidFill>
                  <a:srgbClr val="7030A0"/>
                </a:solidFill>
                <a:latin typeface="Brush Script MT" pitchFamily="66" charset="0"/>
              </a:rPr>
              <a:t>Estar en un sueño sorprendente</a:t>
            </a:r>
          </a:p>
          <a:p>
            <a:endParaRPr lang="es-CO" dirty="0"/>
          </a:p>
        </p:txBody>
      </p:sp>
      <p:sp>
        <p:nvSpPr>
          <p:cNvPr id="4" name="3 Llamada de nube"/>
          <p:cNvSpPr/>
          <p:nvPr/>
        </p:nvSpPr>
        <p:spPr>
          <a:xfrm>
            <a:off x="2071670" y="2786058"/>
            <a:ext cx="3571900" cy="2002585"/>
          </a:xfrm>
          <a:prstGeom prst="cloudCallout">
            <a:avLst>
              <a:gd name="adj1" fmla="val 18457"/>
              <a:gd name="adj2" fmla="val -743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Llamada de nube"/>
          <p:cNvSpPr/>
          <p:nvPr/>
        </p:nvSpPr>
        <p:spPr>
          <a:xfrm>
            <a:off x="4286248" y="2571744"/>
            <a:ext cx="3643338" cy="2500330"/>
          </a:xfrm>
          <a:prstGeom prst="cloudCallout">
            <a:avLst>
              <a:gd name="adj1" fmla="val 187898"/>
              <a:gd name="adj2" fmla="val -295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3600" dirty="0" smtClean="0">
                <a:solidFill>
                  <a:srgbClr val="FFFF00"/>
                </a:solidFill>
                <a:latin typeface="Castellar" pitchFamily="18" charset="0"/>
              </a:rPr>
              <a:t>Corregir los errores</a:t>
            </a:r>
          </a:p>
          <a:p>
            <a:endParaRPr lang="es-CO" dirty="0"/>
          </a:p>
        </p:txBody>
      </p:sp>
      <p:pic>
        <p:nvPicPr>
          <p:cNvPr id="20482" name="Picture 2" descr="http://blogs.lainformacion.com/con-noticias-de-facebook/files/2011/11/facebook-Rectif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86124"/>
            <a:ext cx="2673659" cy="266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5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Mejorar en todo</a:t>
            </a:r>
          </a:p>
          <a:p>
            <a:endParaRPr lang="es-CO" dirty="0"/>
          </a:p>
        </p:txBody>
      </p:sp>
      <p:pic>
        <p:nvPicPr>
          <p:cNvPr id="19458" name="Picture 2" descr="http://4.bp.blogspot.com/-56Kl3v6AuUw/UCMllKLsM6I/AAAAAAAAA1Q/mB_9uH_e8wQ/s1600/EXCELEN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643182"/>
            <a:ext cx="3048000" cy="3048001"/>
          </a:xfrm>
          <a:prstGeom prst="rect">
            <a:avLst/>
          </a:prstGeom>
          <a:noFill/>
          <a:ln w="34925"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4800" dirty="0" smtClean="0">
                <a:solidFill>
                  <a:srgbClr val="0F32A3"/>
                </a:solidFill>
                <a:latin typeface="Eras Bold ITC" pitchFamily="34" charset="0"/>
              </a:rPr>
              <a:t>Ser alguien nuevo</a:t>
            </a:r>
          </a:p>
          <a:p>
            <a:endParaRPr lang="es-CO" dirty="0"/>
          </a:p>
        </p:txBody>
      </p:sp>
      <p:pic>
        <p:nvPicPr>
          <p:cNvPr id="18434" name="Picture 2" descr="http://img.desmotivaciones.es/201206/felicidad2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14752"/>
            <a:ext cx="6191250" cy="6629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16EB1"/>
            </a:solidFill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CO" sz="6600" dirty="0" smtClean="0">
                <a:solidFill>
                  <a:srgbClr val="AEAE4C"/>
                </a:solidFill>
                <a:latin typeface="Forte" pitchFamily="66" charset="0"/>
              </a:rPr>
              <a:t>Apreciar la vida</a:t>
            </a:r>
          </a:p>
          <a:p>
            <a:endParaRPr lang="es-CO" dirty="0"/>
          </a:p>
        </p:txBody>
      </p:sp>
      <p:pic>
        <p:nvPicPr>
          <p:cNvPr id="17410" name="Picture 2" descr="http://img.desmotivaciones.es/201206/tumblr_m05n8ah3Za1qj5dw7o1_1280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357430"/>
            <a:ext cx="4714907" cy="3777277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isometricOffAxis1Righ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8731528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239</TotalTime>
  <Words>159</Words>
  <Application>Microsoft Office PowerPoint</Application>
  <PresentationFormat>Presentación en pantalla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Alta costura</vt:lpstr>
      <vt:lpstr>ESCRIBO Y ESCRIBO…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DE EDUCACION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23</cp:revision>
  <dcterms:created xsi:type="dcterms:W3CDTF">2014-05-21T15:46:22Z</dcterms:created>
  <dcterms:modified xsi:type="dcterms:W3CDTF">2014-05-28T16:27:35Z</dcterms:modified>
</cp:coreProperties>
</file>